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f2e18ee1ce45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5d8ade83484ab7"/>
  </p:sldMasterIdLst>
  <p:sldIdLst>
    <p:sldId xmlns:r="http://schemas.openxmlformats.org/officeDocument/2006/relationships" id="256" r:id="R9763534e7def45e3"/>
    <p:sldId xmlns:r="http://schemas.openxmlformats.org/officeDocument/2006/relationships" id="257" r:id="R96478f535fb449bf"/>
    <p:sldId xmlns:r="http://schemas.openxmlformats.org/officeDocument/2006/relationships" id="258" r:id="R65ca3dc0d6a74f4f"/>
    <p:sldId xmlns:r="http://schemas.openxmlformats.org/officeDocument/2006/relationships" id="259" r:id="Rad8404f6533c43b2"/>
    <p:sldId xmlns:r="http://schemas.openxmlformats.org/officeDocument/2006/relationships" id="260" r:id="R6c379d68376e43c6"/>
    <p:sldId xmlns:r="http://schemas.openxmlformats.org/officeDocument/2006/relationships" id="261" r:id="R9b4b284045d145d0"/>
    <p:sldId xmlns:r="http://schemas.openxmlformats.org/officeDocument/2006/relationships" id="262" r:id="Rf1cb232d3a164e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5d8ade83484ab7" /><Relationship Type="http://schemas.openxmlformats.org/officeDocument/2006/relationships/slide" Target="/ppt/slides/slide1.xml" Id="R9763534e7def45e3" /><Relationship Type="http://schemas.openxmlformats.org/officeDocument/2006/relationships/slide" Target="/ppt/slides/slide2.xml" Id="R96478f535fb449bf" /><Relationship Type="http://schemas.openxmlformats.org/officeDocument/2006/relationships/slide" Target="/ppt/slides/slide3.xml" Id="R65ca3dc0d6a74f4f" /><Relationship Type="http://schemas.openxmlformats.org/officeDocument/2006/relationships/slide" Target="/ppt/slides/slide4.xml" Id="Rad8404f6533c43b2" /><Relationship Type="http://schemas.openxmlformats.org/officeDocument/2006/relationships/slide" Target="/ppt/slides/slide5.xml" Id="R6c379d68376e43c6" /><Relationship Type="http://schemas.openxmlformats.org/officeDocument/2006/relationships/slide" Target="/ppt/slides/slide6.xml" Id="R9b4b284045d145d0" /><Relationship Type="http://schemas.openxmlformats.org/officeDocument/2006/relationships/slide" Target="/ppt/slides/slide7.xml" Id="Rf1cb232d3a164e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3c54987b044d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36ef578b54699" /><Relationship Type="http://schemas.openxmlformats.org/officeDocument/2006/relationships/theme" Target="/ppt/slideMasters/theme/theme1.xml" Id="R0c48ea9b8d4945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236ef578b546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bea98397948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15030e78e43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ac614b2f949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9f068382348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2f76d31a545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3a36a27994c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7c5c772194c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A. ØISANG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A. ØISANG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12 857 613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−70 690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−155 300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−404 587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1 054 992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AUDUN KRISTOFFER ØISANG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Smålensgata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812 295 802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A. ØISANG AS</a:t>
            </a:r>
          </a:p>
        </p:txBody>
      </p:sp>
    </p:spTree>
  </p:cSld>
  <p:clrMapOvr>
    <a:masterClrMapping xmlns:a="http://schemas.openxmlformats.org/drawingml/2006/main"/>
  </p:clrMapOvr>
</p:sld>
</file>