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7a5bde41a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bfe65d62f47df"/>
  </p:sldMasterIdLst>
  <p:sldIdLst>
    <p:sldId xmlns:r="http://schemas.openxmlformats.org/officeDocument/2006/relationships" id="256" r:id="Rcae2055898b24181"/>
    <p:sldId xmlns:r="http://schemas.openxmlformats.org/officeDocument/2006/relationships" id="257" r:id="R44f404276fcc470d"/>
    <p:sldId xmlns:r="http://schemas.openxmlformats.org/officeDocument/2006/relationships" id="258" r:id="R45b6d85c0d1b433c"/>
    <p:sldId xmlns:r="http://schemas.openxmlformats.org/officeDocument/2006/relationships" id="259" r:id="Rb5035043dda245e1"/>
    <p:sldId xmlns:r="http://schemas.openxmlformats.org/officeDocument/2006/relationships" id="260" r:id="Rd3a246b372af4643"/>
    <p:sldId xmlns:r="http://schemas.openxmlformats.org/officeDocument/2006/relationships" id="261" r:id="R12537a206cfa4e49"/>
    <p:sldId xmlns:r="http://schemas.openxmlformats.org/officeDocument/2006/relationships" id="262" r:id="Rd576f95950ef47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bfe65d62f47df" /><Relationship Type="http://schemas.openxmlformats.org/officeDocument/2006/relationships/slide" Target="/ppt/slides/slide1.xml" Id="Rcae2055898b24181" /><Relationship Type="http://schemas.openxmlformats.org/officeDocument/2006/relationships/slide" Target="/ppt/slides/slide2.xml" Id="R44f404276fcc470d" /><Relationship Type="http://schemas.openxmlformats.org/officeDocument/2006/relationships/slide" Target="/ppt/slides/slide3.xml" Id="R45b6d85c0d1b433c" /><Relationship Type="http://schemas.openxmlformats.org/officeDocument/2006/relationships/slide" Target="/ppt/slides/slide4.xml" Id="Rb5035043dda245e1" /><Relationship Type="http://schemas.openxmlformats.org/officeDocument/2006/relationships/slide" Target="/ppt/slides/slide5.xml" Id="Rd3a246b372af4643" /><Relationship Type="http://schemas.openxmlformats.org/officeDocument/2006/relationships/slide" Target="/ppt/slides/slide6.xml" Id="R12537a206cfa4e49" /><Relationship Type="http://schemas.openxmlformats.org/officeDocument/2006/relationships/slide" Target="/ppt/slides/slide7.xml" Id="Rd576f95950ef47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2859b9fd7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0ecbf3af6447b" /><Relationship Type="http://schemas.openxmlformats.org/officeDocument/2006/relationships/theme" Target="/ppt/slideMasters/theme/theme1.xml" Id="Rd8e97252be43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0ecbf3af6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e0fca9659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114226a242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600a036eb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0122fa8af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d8c370144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5c61e7cf7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f3b6fe1c74f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GYLDENDAL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63 351 000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406 772 000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1 004 778 000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AS  –  85,9 %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FALCK FRÅS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OG ARNE MUSTS FOND FOR MEDISINSK FORSKNING STI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JORUNN HAMMERSVIK RØED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FORLAGSHUSET VIGMOSTAD &amp; BJØRKE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Sehesteds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812 206 222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GYLDENDAL ASA</a:t>
            </a:r>
          </a:p>
        </p:txBody>
      </p:sp>
    </p:spTree>
  </p:cSld>
  <p:clrMapOvr>
    <a:masterClrMapping xmlns:a="http://schemas.openxmlformats.org/drawingml/2006/main"/>
  </p:clrMapOvr>
</p:sld>
</file>