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f8c2a98a3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581e4a1404b88"/>
  </p:sldMasterIdLst>
  <p:sldIdLst>
    <p:sldId xmlns:r="http://schemas.openxmlformats.org/officeDocument/2006/relationships" id="256" r:id="R32ae41f021d84bf3"/>
    <p:sldId xmlns:r="http://schemas.openxmlformats.org/officeDocument/2006/relationships" id="257" r:id="Ra289b5d4c9c74708"/>
    <p:sldId xmlns:r="http://schemas.openxmlformats.org/officeDocument/2006/relationships" id="258" r:id="Rb856a66383b64670"/>
    <p:sldId xmlns:r="http://schemas.openxmlformats.org/officeDocument/2006/relationships" id="259" r:id="Rabdceaa00a1b4c0b"/>
    <p:sldId xmlns:r="http://schemas.openxmlformats.org/officeDocument/2006/relationships" id="260" r:id="R06f740e5f41d473a"/>
    <p:sldId xmlns:r="http://schemas.openxmlformats.org/officeDocument/2006/relationships" id="261" r:id="R2a74f5eb23c44172"/>
    <p:sldId xmlns:r="http://schemas.openxmlformats.org/officeDocument/2006/relationships" id="262" r:id="Rdec50fb7a41c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581e4a1404b88" /><Relationship Type="http://schemas.openxmlformats.org/officeDocument/2006/relationships/slide" Target="/ppt/slides/slide1.xml" Id="R32ae41f021d84bf3" /><Relationship Type="http://schemas.openxmlformats.org/officeDocument/2006/relationships/slide" Target="/ppt/slides/slide2.xml" Id="Ra289b5d4c9c74708" /><Relationship Type="http://schemas.openxmlformats.org/officeDocument/2006/relationships/slide" Target="/ppt/slides/slide3.xml" Id="Rb856a66383b64670" /><Relationship Type="http://schemas.openxmlformats.org/officeDocument/2006/relationships/slide" Target="/ppt/slides/slide4.xml" Id="Rabdceaa00a1b4c0b" /><Relationship Type="http://schemas.openxmlformats.org/officeDocument/2006/relationships/slide" Target="/ppt/slides/slide5.xml" Id="R06f740e5f41d473a" /><Relationship Type="http://schemas.openxmlformats.org/officeDocument/2006/relationships/slide" Target="/ppt/slides/slide6.xml" Id="R2a74f5eb23c44172" /><Relationship Type="http://schemas.openxmlformats.org/officeDocument/2006/relationships/slide" Target="/ppt/slides/slide7.xml" Id="Rdec50fb7a41c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f5e33dd75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e28486d44730" /><Relationship Type="http://schemas.openxmlformats.org/officeDocument/2006/relationships/theme" Target="/ppt/slideMasters/theme/theme1.xml" Id="R9b3b47da4ddb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7e28486d4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7e87ed22c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075c0fde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9817a7a7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1713c849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45b523f9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94510fbf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93d10b5f6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AAK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13 118 561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KRISTINE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ODD ERIK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9842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811 934 232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