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12af404cb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acdab8e484083"/>
  </p:sldMasterIdLst>
  <p:sldIdLst>
    <p:sldId xmlns:r="http://schemas.openxmlformats.org/officeDocument/2006/relationships" id="256" r:id="R55c8ade31db843a4"/>
    <p:sldId xmlns:r="http://schemas.openxmlformats.org/officeDocument/2006/relationships" id="257" r:id="Rcaa9852dac2a45c1"/>
    <p:sldId xmlns:r="http://schemas.openxmlformats.org/officeDocument/2006/relationships" id="258" r:id="Rcc685fdea646474b"/>
    <p:sldId xmlns:r="http://schemas.openxmlformats.org/officeDocument/2006/relationships" id="259" r:id="Ra5769d74672848d2"/>
    <p:sldId xmlns:r="http://schemas.openxmlformats.org/officeDocument/2006/relationships" id="260" r:id="R0a57a77a5d5342ba"/>
    <p:sldId xmlns:r="http://schemas.openxmlformats.org/officeDocument/2006/relationships" id="261" r:id="R10b79a56d70544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acdab8e484083" /><Relationship Type="http://schemas.openxmlformats.org/officeDocument/2006/relationships/slide" Target="/ppt/slides/slide1.xml" Id="R55c8ade31db843a4" /><Relationship Type="http://schemas.openxmlformats.org/officeDocument/2006/relationships/slide" Target="/ppt/slides/slide2.xml" Id="Rcaa9852dac2a45c1" /><Relationship Type="http://schemas.openxmlformats.org/officeDocument/2006/relationships/slide" Target="/ppt/slides/slide3.xml" Id="Rcc685fdea646474b" /><Relationship Type="http://schemas.openxmlformats.org/officeDocument/2006/relationships/slide" Target="/ppt/slides/slide4.xml" Id="Ra5769d74672848d2" /><Relationship Type="http://schemas.openxmlformats.org/officeDocument/2006/relationships/slide" Target="/ppt/slides/slide5.xml" Id="R0a57a77a5d5342ba" /><Relationship Type="http://schemas.openxmlformats.org/officeDocument/2006/relationships/slide" Target="/ppt/slides/slide6.xml" Id="R10b79a56d70544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2a3bf7c86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257ab26e044fb" /><Relationship Type="http://schemas.openxmlformats.org/officeDocument/2006/relationships/theme" Target="/ppt/slideMasters/theme/theme1.xml" Id="Rd443f9dadbaf42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257ab26e0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6ab4cf47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db2dd9172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236064145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96fe5dd6b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493db493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0e9f63ad2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AAK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Romsdalsvegen 9842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811 934 232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