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7d367b4a0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301fa4cf2417f"/>
  </p:sldMasterIdLst>
  <p:sldIdLst>
    <p:sldId xmlns:r="http://schemas.openxmlformats.org/officeDocument/2006/relationships" id="256" r:id="Raa23e68d1b374137"/>
    <p:sldId xmlns:r="http://schemas.openxmlformats.org/officeDocument/2006/relationships" id="257" r:id="R5abfd27d450c41b8"/>
    <p:sldId xmlns:r="http://schemas.openxmlformats.org/officeDocument/2006/relationships" id="258" r:id="R18ff410e60e84115"/>
    <p:sldId xmlns:r="http://schemas.openxmlformats.org/officeDocument/2006/relationships" id="259" r:id="R2eceb936c334407f"/>
    <p:sldId xmlns:r="http://schemas.openxmlformats.org/officeDocument/2006/relationships" id="260" r:id="Re439bfa3d5bd4b6a"/>
    <p:sldId xmlns:r="http://schemas.openxmlformats.org/officeDocument/2006/relationships" id="261" r:id="R7f3884075ac4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301fa4cf2417f" /><Relationship Type="http://schemas.openxmlformats.org/officeDocument/2006/relationships/slide" Target="/ppt/slides/slide1.xml" Id="Raa23e68d1b374137" /><Relationship Type="http://schemas.openxmlformats.org/officeDocument/2006/relationships/slide" Target="/ppt/slides/slide2.xml" Id="R5abfd27d450c41b8" /><Relationship Type="http://schemas.openxmlformats.org/officeDocument/2006/relationships/slide" Target="/ppt/slides/slide3.xml" Id="R18ff410e60e84115" /><Relationship Type="http://schemas.openxmlformats.org/officeDocument/2006/relationships/slide" Target="/ppt/slides/slide4.xml" Id="R2eceb936c334407f" /><Relationship Type="http://schemas.openxmlformats.org/officeDocument/2006/relationships/slide" Target="/ppt/slides/slide5.xml" Id="Re439bfa3d5bd4b6a" /><Relationship Type="http://schemas.openxmlformats.org/officeDocument/2006/relationships/slide" Target="/ppt/slides/slide6.xml" Id="R7f3884075ac4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a0f13b176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b7713aa44499" /><Relationship Type="http://schemas.openxmlformats.org/officeDocument/2006/relationships/theme" Target="/ppt/slideMasters/theme/theme1.xml" Id="R56745ad65b0e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eb7713aa4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003f8c46b4a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5eb9e6ec8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cdd4bc99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d6e5fa67a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c3c0a905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39737bdfe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9842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811 934 232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AAK AS</a:t>
            </a:r>
          </a:p>
        </p:txBody>
      </p:sp>
    </p:spTree>
  </p:cSld>
  <p:clrMapOvr>
    <a:masterClrMapping xmlns:a="http://schemas.openxmlformats.org/drawingml/2006/main"/>
  </p:clrMapOvr>
</p:sld>
</file>