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6c24f332f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f61d72f58845a6"/>
  </p:sldMasterIdLst>
  <p:sldIdLst>
    <p:sldId xmlns:r="http://schemas.openxmlformats.org/officeDocument/2006/relationships" id="256" r:id="Rec357e459d13441c"/>
    <p:sldId xmlns:r="http://schemas.openxmlformats.org/officeDocument/2006/relationships" id="257" r:id="Rb081af3fa00e4f07"/>
    <p:sldId xmlns:r="http://schemas.openxmlformats.org/officeDocument/2006/relationships" id="258" r:id="Racaa1accdab843b6"/>
    <p:sldId xmlns:r="http://schemas.openxmlformats.org/officeDocument/2006/relationships" id="259" r:id="R7defc041d1004865"/>
    <p:sldId xmlns:r="http://schemas.openxmlformats.org/officeDocument/2006/relationships" id="260" r:id="R5168a2f6b1cc4d4c"/>
    <p:sldId xmlns:r="http://schemas.openxmlformats.org/officeDocument/2006/relationships" id="261" r:id="Rd8d51907b0204365"/>
    <p:sldId xmlns:r="http://schemas.openxmlformats.org/officeDocument/2006/relationships" id="262" r:id="R8def74f629f1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61d72f58845a6" /><Relationship Type="http://schemas.openxmlformats.org/officeDocument/2006/relationships/slide" Target="/ppt/slides/slide1.xml" Id="Rec357e459d13441c" /><Relationship Type="http://schemas.openxmlformats.org/officeDocument/2006/relationships/slide" Target="/ppt/slides/slide2.xml" Id="Rb081af3fa00e4f07" /><Relationship Type="http://schemas.openxmlformats.org/officeDocument/2006/relationships/slide" Target="/ppt/slides/slide3.xml" Id="Racaa1accdab843b6" /><Relationship Type="http://schemas.openxmlformats.org/officeDocument/2006/relationships/slide" Target="/ppt/slides/slide4.xml" Id="R7defc041d1004865" /><Relationship Type="http://schemas.openxmlformats.org/officeDocument/2006/relationships/slide" Target="/ppt/slides/slide5.xml" Id="R5168a2f6b1cc4d4c" /><Relationship Type="http://schemas.openxmlformats.org/officeDocument/2006/relationships/slide" Target="/ppt/slides/slide6.xml" Id="Rd8d51907b0204365" /><Relationship Type="http://schemas.openxmlformats.org/officeDocument/2006/relationships/slide" Target="/ppt/slides/slide7.xml" Id="R8def74f629f1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27fdaa022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bd4d15d142ce" /><Relationship Type="http://schemas.openxmlformats.org/officeDocument/2006/relationships/theme" Target="/ppt/slideMasters/theme/theme1.xml" Id="R310fd2f82924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7bd4d15d1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0ed586c1f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e37e7c0a8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f8aded26b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5a82f2908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5353489dc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1b1008e3f42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07ec10bd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ACERTAS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ACERTAS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42 797 039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45 465 382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DYBVAD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Vestre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811 772 402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