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5a847f2f7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3fa77d27042c8"/>
  </p:sldMasterIdLst>
  <p:sldIdLst>
    <p:sldId xmlns:r="http://schemas.openxmlformats.org/officeDocument/2006/relationships" id="256" r:id="R1bac0d3e10964dac"/>
    <p:sldId xmlns:r="http://schemas.openxmlformats.org/officeDocument/2006/relationships" id="257" r:id="Re1dde95b9b3e4631"/>
    <p:sldId xmlns:r="http://schemas.openxmlformats.org/officeDocument/2006/relationships" id="258" r:id="Rfc9c5eef24fc4a5d"/>
    <p:sldId xmlns:r="http://schemas.openxmlformats.org/officeDocument/2006/relationships" id="259" r:id="Re59ec2cba0e5489c"/>
    <p:sldId xmlns:r="http://schemas.openxmlformats.org/officeDocument/2006/relationships" id="260" r:id="R3913f4299a804b4a"/>
    <p:sldId xmlns:r="http://schemas.openxmlformats.org/officeDocument/2006/relationships" id="261" r:id="R47be472403ff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3fa77d27042c8" /><Relationship Type="http://schemas.openxmlformats.org/officeDocument/2006/relationships/slide" Target="/ppt/slides/slide1.xml" Id="R1bac0d3e10964dac" /><Relationship Type="http://schemas.openxmlformats.org/officeDocument/2006/relationships/slide" Target="/ppt/slides/slide2.xml" Id="Re1dde95b9b3e4631" /><Relationship Type="http://schemas.openxmlformats.org/officeDocument/2006/relationships/slide" Target="/ppt/slides/slide3.xml" Id="Rfc9c5eef24fc4a5d" /><Relationship Type="http://schemas.openxmlformats.org/officeDocument/2006/relationships/slide" Target="/ppt/slides/slide4.xml" Id="Re59ec2cba0e5489c" /><Relationship Type="http://schemas.openxmlformats.org/officeDocument/2006/relationships/slide" Target="/ppt/slides/slide5.xml" Id="R3913f4299a804b4a" /><Relationship Type="http://schemas.openxmlformats.org/officeDocument/2006/relationships/slide" Target="/ppt/slides/slide6.xml" Id="R47be472403ff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ee3f4878c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159c57d5a41b9" /><Relationship Type="http://schemas.openxmlformats.org/officeDocument/2006/relationships/theme" Target="/ppt/slideMasters/theme/theme1.xml" Id="R2ac49225a53d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159c57d5a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c723dae05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1ff9395c8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a0743e09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38dec962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69318c0a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3e120b63f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ACERTAS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