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1e2cd4173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e3aa9223b49ed"/>
  </p:sldMasterIdLst>
  <p:sldIdLst>
    <p:sldId xmlns:r="http://schemas.openxmlformats.org/officeDocument/2006/relationships" id="256" r:id="R2a7b8033b9e542f7"/>
    <p:sldId xmlns:r="http://schemas.openxmlformats.org/officeDocument/2006/relationships" id="257" r:id="R185ee6dd859d4364"/>
    <p:sldId xmlns:r="http://schemas.openxmlformats.org/officeDocument/2006/relationships" id="258" r:id="R692805cbb5874216"/>
    <p:sldId xmlns:r="http://schemas.openxmlformats.org/officeDocument/2006/relationships" id="259" r:id="R6535c83075004d14"/>
    <p:sldId xmlns:r="http://schemas.openxmlformats.org/officeDocument/2006/relationships" id="260" r:id="R637bd419e3bb4dde"/>
    <p:sldId xmlns:r="http://schemas.openxmlformats.org/officeDocument/2006/relationships" id="261" r:id="R91be571604d14f92"/>
    <p:sldId xmlns:r="http://schemas.openxmlformats.org/officeDocument/2006/relationships" id="262" r:id="R64d53ce011904a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e3aa9223b49ed" /><Relationship Type="http://schemas.openxmlformats.org/officeDocument/2006/relationships/slide" Target="/ppt/slides/slide1.xml" Id="R2a7b8033b9e542f7" /><Relationship Type="http://schemas.openxmlformats.org/officeDocument/2006/relationships/slide" Target="/ppt/slides/slide2.xml" Id="R185ee6dd859d4364" /><Relationship Type="http://schemas.openxmlformats.org/officeDocument/2006/relationships/slide" Target="/ppt/slides/slide3.xml" Id="R692805cbb5874216" /><Relationship Type="http://schemas.openxmlformats.org/officeDocument/2006/relationships/slide" Target="/ppt/slides/slide4.xml" Id="R6535c83075004d14" /><Relationship Type="http://schemas.openxmlformats.org/officeDocument/2006/relationships/slide" Target="/ppt/slides/slide5.xml" Id="R637bd419e3bb4dde" /><Relationship Type="http://schemas.openxmlformats.org/officeDocument/2006/relationships/slide" Target="/ppt/slides/slide6.xml" Id="R91be571604d14f92" /><Relationship Type="http://schemas.openxmlformats.org/officeDocument/2006/relationships/slide" Target="/ppt/slides/slide7.xml" Id="R64d53ce011904a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1a82e3bf740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07b3655b44176" /><Relationship Type="http://schemas.openxmlformats.org/officeDocument/2006/relationships/theme" Target="/ppt/slideMasters/theme/theme1.xml" Id="R6ada92a08e5f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07b3655b441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1e08609ec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b0a62f03545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d49a7ab16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3fbe852f6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59d0a704a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f8020449b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c506c33e341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OPTIMUSPISTOR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OPTIMUSPISTOR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22 943 733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100 234 897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108 424 861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BREKKE ENGESET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811 669 342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