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8902c65c824b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8a293e735b498d"/>
  </p:sldMasterIdLst>
  <p:sldIdLst>
    <p:sldId xmlns:r="http://schemas.openxmlformats.org/officeDocument/2006/relationships" id="256" r:id="Re7a22663215a4adf"/>
    <p:sldId xmlns:r="http://schemas.openxmlformats.org/officeDocument/2006/relationships" id="257" r:id="R8aa10a9908f340ad"/>
    <p:sldId xmlns:r="http://schemas.openxmlformats.org/officeDocument/2006/relationships" id="258" r:id="Rf1b9a332b01a499b"/>
    <p:sldId xmlns:r="http://schemas.openxmlformats.org/officeDocument/2006/relationships" id="259" r:id="R1ace11718ea2411f"/>
    <p:sldId xmlns:r="http://schemas.openxmlformats.org/officeDocument/2006/relationships" id="260" r:id="R33db5701ff5746f7"/>
    <p:sldId xmlns:r="http://schemas.openxmlformats.org/officeDocument/2006/relationships" id="261" r:id="Rd903ff1a539148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a293e735b498d" /><Relationship Type="http://schemas.openxmlformats.org/officeDocument/2006/relationships/slide" Target="/ppt/slides/slide1.xml" Id="Re7a22663215a4adf" /><Relationship Type="http://schemas.openxmlformats.org/officeDocument/2006/relationships/slide" Target="/ppt/slides/slide2.xml" Id="R8aa10a9908f340ad" /><Relationship Type="http://schemas.openxmlformats.org/officeDocument/2006/relationships/slide" Target="/ppt/slides/slide3.xml" Id="Rf1b9a332b01a499b" /><Relationship Type="http://schemas.openxmlformats.org/officeDocument/2006/relationships/slide" Target="/ppt/slides/slide4.xml" Id="R1ace11718ea2411f" /><Relationship Type="http://schemas.openxmlformats.org/officeDocument/2006/relationships/slide" Target="/ppt/slides/slide5.xml" Id="R33db5701ff5746f7" /><Relationship Type="http://schemas.openxmlformats.org/officeDocument/2006/relationships/slide" Target="/ppt/slides/slide6.xml" Id="Rd903ff1a539148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297beb76e42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d7e6b6eba4dc1" /><Relationship Type="http://schemas.openxmlformats.org/officeDocument/2006/relationships/theme" Target="/ppt/slideMasters/theme/theme1.xml" Id="Rcfaa8f3f9b2740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cd7e6b6eba4d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8750cb43841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bcd1714b2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6617c7e1747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294c458a34a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2057c202c4a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670ce7be84f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OPTIMUSPISTOR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811 669 342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