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a28f412e4848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3eb741b4d14088"/>
  </p:sldMasterIdLst>
  <p:sldIdLst>
    <p:sldId xmlns:r="http://schemas.openxmlformats.org/officeDocument/2006/relationships" id="256" r:id="R9814f498bc9f457e"/>
    <p:sldId xmlns:r="http://schemas.openxmlformats.org/officeDocument/2006/relationships" id="257" r:id="R89fa0effdc954ba1"/>
    <p:sldId xmlns:r="http://schemas.openxmlformats.org/officeDocument/2006/relationships" id="258" r:id="R23a04f86db0e42ff"/>
    <p:sldId xmlns:r="http://schemas.openxmlformats.org/officeDocument/2006/relationships" id="259" r:id="R81e0186934124600"/>
    <p:sldId xmlns:r="http://schemas.openxmlformats.org/officeDocument/2006/relationships" id="260" r:id="R5135f787f7824128"/>
    <p:sldId xmlns:r="http://schemas.openxmlformats.org/officeDocument/2006/relationships" id="261" r:id="R26d8781e41e743e5"/>
    <p:sldId xmlns:r="http://schemas.openxmlformats.org/officeDocument/2006/relationships" id="262" r:id="Rbc4fdc642bf842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3eb741b4d14088" /><Relationship Type="http://schemas.openxmlformats.org/officeDocument/2006/relationships/slide" Target="/ppt/slides/slide1.xml" Id="R9814f498bc9f457e" /><Relationship Type="http://schemas.openxmlformats.org/officeDocument/2006/relationships/slide" Target="/ppt/slides/slide2.xml" Id="R89fa0effdc954ba1" /><Relationship Type="http://schemas.openxmlformats.org/officeDocument/2006/relationships/slide" Target="/ppt/slides/slide3.xml" Id="R23a04f86db0e42ff" /><Relationship Type="http://schemas.openxmlformats.org/officeDocument/2006/relationships/slide" Target="/ppt/slides/slide4.xml" Id="R81e0186934124600" /><Relationship Type="http://schemas.openxmlformats.org/officeDocument/2006/relationships/slide" Target="/ppt/slides/slide5.xml" Id="R5135f787f7824128" /><Relationship Type="http://schemas.openxmlformats.org/officeDocument/2006/relationships/slide" Target="/ppt/slides/slide6.xml" Id="R26d8781e41e743e5" /><Relationship Type="http://schemas.openxmlformats.org/officeDocument/2006/relationships/slide" Target="/ppt/slides/slide7.xml" Id="Rbc4fdc642bf842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0cc8684514e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75f2255a4e4f" /><Relationship Type="http://schemas.openxmlformats.org/officeDocument/2006/relationships/theme" Target="/ppt/slideMasters/theme/theme1.xml" Id="Re9cc042f1f9c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b75f2255a4e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9cec143c547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0ca7d498347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3a6b0c917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8bea6d4d84d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13111a437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84dd5414243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d642e85f341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