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6c22075b5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6c4b6a17c467d"/>
  </p:sldMasterIdLst>
  <p:sldIdLst>
    <p:sldId xmlns:r="http://schemas.openxmlformats.org/officeDocument/2006/relationships" id="256" r:id="R4c4088a9864a4e12"/>
    <p:sldId xmlns:r="http://schemas.openxmlformats.org/officeDocument/2006/relationships" id="257" r:id="R3d91f64973434d0c"/>
    <p:sldId xmlns:r="http://schemas.openxmlformats.org/officeDocument/2006/relationships" id="258" r:id="R44f1d44dc9304289"/>
    <p:sldId xmlns:r="http://schemas.openxmlformats.org/officeDocument/2006/relationships" id="259" r:id="R49c8ff6add024df0"/>
    <p:sldId xmlns:r="http://schemas.openxmlformats.org/officeDocument/2006/relationships" id="260" r:id="R95c4521ef9654a08"/>
    <p:sldId xmlns:r="http://schemas.openxmlformats.org/officeDocument/2006/relationships" id="261" r:id="Ra7c928d4c12b430b"/>
    <p:sldId xmlns:r="http://schemas.openxmlformats.org/officeDocument/2006/relationships" id="262" r:id="R7027881463b8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6c4b6a17c467d" /><Relationship Type="http://schemas.openxmlformats.org/officeDocument/2006/relationships/slide" Target="/ppt/slides/slide1.xml" Id="R4c4088a9864a4e12" /><Relationship Type="http://schemas.openxmlformats.org/officeDocument/2006/relationships/slide" Target="/ppt/slides/slide2.xml" Id="R3d91f64973434d0c" /><Relationship Type="http://schemas.openxmlformats.org/officeDocument/2006/relationships/slide" Target="/ppt/slides/slide3.xml" Id="R44f1d44dc9304289" /><Relationship Type="http://schemas.openxmlformats.org/officeDocument/2006/relationships/slide" Target="/ppt/slides/slide4.xml" Id="R49c8ff6add024df0" /><Relationship Type="http://schemas.openxmlformats.org/officeDocument/2006/relationships/slide" Target="/ppt/slides/slide5.xml" Id="R95c4521ef9654a08" /><Relationship Type="http://schemas.openxmlformats.org/officeDocument/2006/relationships/slide" Target="/ppt/slides/slide6.xml" Id="Ra7c928d4c12b430b" /><Relationship Type="http://schemas.openxmlformats.org/officeDocument/2006/relationships/slide" Target="/ppt/slides/slide7.xml" Id="R7027881463b8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910b1a93345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a668027fe4fc8" /><Relationship Type="http://schemas.openxmlformats.org/officeDocument/2006/relationships/theme" Target="/ppt/slideMasters/theme/theme1.xml" Id="R3dcbaf5c76f6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a668027fe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fe1f73c49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c3283d6b0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516b1eb86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27423148c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09e354b9942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b49b9c44849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e8eac652c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HALWA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−298 887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17 161 212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209 513 354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216 142 876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WAARUM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WAARUM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BERNHARD WAARUM  –  27,3 %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BERNHARD WAARUM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Bergemoveien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37040086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810 393 572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HALWA AS</a:t>
            </a:r>
          </a:p>
        </p:txBody>
      </p:sp>
    </p:spTree>
  </p:cSld>
  <p:clrMapOvr>
    <a:masterClrMapping xmlns:a="http://schemas.openxmlformats.org/drawingml/2006/main"/>
  </p:clrMapOvr>
</p:sld>
</file>